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18" r:id="rId4"/>
    <p:sldId id="334" r:id="rId5"/>
    <p:sldId id="335" r:id="rId6"/>
    <p:sldId id="336" r:id="rId7"/>
    <p:sldId id="337" r:id="rId8"/>
    <p:sldId id="340" r:id="rId9"/>
    <p:sldId id="343" r:id="rId10"/>
    <p:sldId id="259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les 1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</a:p>
          <a:p>
            <a:r>
              <a:rPr lang="nl-NL" dirty="0" smtClean="0"/>
              <a:t>Tariefberekening hebben we nu globaal gehad</a:t>
            </a:r>
          </a:p>
          <a:p>
            <a:r>
              <a:rPr lang="nl-NL" dirty="0" smtClean="0"/>
              <a:t>In dit IBS:</a:t>
            </a:r>
          </a:p>
          <a:p>
            <a:pPr lvl="1"/>
            <a:r>
              <a:rPr lang="nl-NL" dirty="0" smtClean="0"/>
              <a:t>Verder inzoomen op (de kosten) voor onderhoud</a:t>
            </a:r>
          </a:p>
          <a:p>
            <a:pPr lvl="1"/>
            <a:r>
              <a:rPr lang="nl-NL" dirty="0" smtClean="0"/>
              <a:t>Arbeidsuren</a:t>
            </a:r>
          </a:p>
          <a:p>
            <a:pPr lvl="1"/>
            <a:r>
              <a:rPr lang="nl-NL" dirty="0" smtClean="0"/>
              <a:t>Arbeid eigen onderhoud</a:t>
            </a:r>
          </a:p>
          <a:p>
            <a:pPr lvl="1"/>
            <a:r>
              <a:rPr lang="nl-NL" dirty="0" smtClean="0"/>
              <a:t>Onderhoud en reparatie.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Totale vaste kosten per jaar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195736" y="1930002"/>
            <a:ext cx="6048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Afschrijving per jaar</a:t>
            </a:r>
          </a:p>
          <a:p>
            <a:r>
              <a:rPr lang="nl-NL" dirty="0" smtClean="0"/>
              <a:t>Gemiddelde rentekosten per jaar</a:t>
            </a:r>
            <a:endParaRPr lang="nl-NL" dirty="0"/>
          </a:p>
          <a:p>
            <a:r>
              <a:rPr lang="nl-NL" dirty="0" smtClean="0"/>
              <a:t>Reparatie </a:t>
            </a:r>
            <a:r>
              <a:rPr lang="nl-NL" dirty="0"/>
              <a:t>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 smtClean="0"/>
              <a:t>Banden</a:t>
            </a:r>
            <a:endParaRPr lang="nl-NL" dirty="0"/>
          </a:p>
          <a:p>
            <a:r>
              <a:rPr lang="nl-NL" dirty="0"/>
              <a:t>Arbeid eigen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/>
              <a:t>Onroerend goed </a:t>
            </a:r>
          </a:p>
          <a:p>
            <a:r>
              <a:rPr lang="nl-NL" dirty="0" smtClean="0"/>
              <a:t>Verzekering</a:t>
            </a:r>
            <a:endParaRPr lang="nl-NL" dirty="0"/>
          </a:p>
          <a:p>
            <a:r>
              <a:rPr lang="nl-NL" u="sng" dirty="0"/>
              <a:t>Algemene kosten </a:t>
            </a:r>
            <a:r>
              <a:rPr lang="nl-NL" u="sng" dirty="0" smtClean="0"/>
              <a:t>                                                +</a:t>
            </a:r>
          </a:p>
          <a:p>
            <a:r>
              <a:rPr lang="nl-NL" dirty="0" smtClean="0"/>
              <a:t>Totale vaste 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09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</a:p>
          <a:p>
            <a:r>
              <a:rPr lang="nl-NL" dirty="0" smtClean="0"/>
              <a:t>Smeermiddelen</a:t>
            </a:r>
          </a:p>
          <a:p>
            <a:r>
              <a:rPr lang="nl-NL" b="1" dirty="0" smtClean="0"/>
              <a:t>Arbeid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11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Loon</a:t>
            </a:r>
          </a:p>
          <a:p>
            <a:pPr lvl="1"/>
            <a:r>
              <a:rPr lang="nl-NL" dirty="0" smtClean="0"/>
              <a:t>Netto</a:t>
            </a:r>
          </a:p>
          <a:p>
            <a:pPr lvl="1"/>
            <a:r>
              <a:rPr lang="nl-NL" dirty="0" smtClean="0"/>
              <a:t>Bruto</a:t>
            </a:r>
          </a:p>
          <a:p>
            <a:pPr lvl="1"/>
            <a:r>
              <a:rPr lang="nl-NL" dirty="0" smtClean="0"/>
              <a:t>Loonkosten</a:t>
            </a:r>
          </a:p>
          <a:p>
            <a:r>
              <a:rPr lang="nl-NL" dirty="0" smtClean="0"/>
              <a:t>Uren</a:t>
            </a:r>
          </a:p>
          <a:p>
            <a:pPr lvl="1"/>
            <a:r>
              <a:rPr lang="nl-NL" dirty="0" smtClean="0"/>
              <a:t>In rekening te brengen</a:t>
            </a:r>
          </a:p>
          <a:p>
            <a:pPr lvl="1"/>
            <a:r>
              <a:rPr lang="nl-NL" dirty="0" smtClean="0"/>
              <a:t>Niet aanwezige uren</a:t>
            </a:r>
          </a:p>
          <a:p>
            <a:pPr lvl="1"/>
            <a:r>
              <a:rPr lang="nl-NL" dirty="0" smtClean="0"/>
              <a:t>Leegloopuren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12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08588" y="1268760"/>
            <a:ext cx="6635080" cy="492941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Nettoloon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Brutoloon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Loonkosten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7" name="Gekromde PIJL-LINKS 6"/>
          <p:cNvSpPr/>
          <p:nvPr/>
        </p:nvSpPr>
        <p:spPr>
          <a:xfrm>
            <a:off x="4589252" y="4221088"/>
            <a:ext cx="792088" cy="15841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Gekromde PIJL-RECHTS 8"/>
          <p:cNvSpPr/>
          <p:nvPr/>
        </p:nvSpPr>
        <p:spPr>
          <a:xfrm rot="10800000">
            <a:off x="4589252" y="2348880"/>
            <a:ext cx="792088" cy="17281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940152" y="270892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-</a:t>
            </a:r>
            <a:r>
              <a:rPr lang="nl-NL" sz="3600" dirty="0" smtClean="0"/>
              <a:t>30%</a:t>
            </a:r>
            <a:endParaRPr lang="nl-NL" sz="3600" dirty="0"/>
          </a:p>
        </p:txBody>
      </p:sp>
      <p:sp>
        <p:nvSpPr>
          <p:cNvPr id="11" name="Tekstvak 10"/>
          <p:cNvSpPr txBox="1"/>
          <p:nvPr/>
        </p:nvSpPr>
        <p:spPr>
          <a:xfrm>
            <a:off x="5966671" y="458112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+30%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7592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opgaven </a:t>
            </a:r>
            <a:r>
              <a:rPr lang="nl-NL" dirty="0" smtClean="0"/>
              <a:t>29 </a:t>
            </a:r>
            <a:r>
              <a:rPr lang="nl-NL" dirty="0" smtClean="0"/>
              <a:t>t/m </a:t>
            </a:r>
            <a:r>
              <a:rPr lang="nl-NL" dirty="0" smtClean="0"/>
              <a:t>33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918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</a:t>
            </a:r>
            <a:r>
              <a:rPr lang="nl-NL" dirty="0" smtClean="0"/>
              <a:t>34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Download hiervoor de cao die je kunt vinden op de Wikiwijs.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492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137</Words>
  <Application>Microsoft Office PowerPoint</Application>
  <PresentationFormat>Diavoorstelling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Wat gaan we vandaag doen?</vt:lpstr>
      <vt:lpstr>Totale vaste kosten</vt:lpstr>
      <vt:lpstr>Variabele kosten</vt:lpstr>
      <vt:lpstr>Arbeid</vt:lpstr>
      <vt:lpstr>PowerPoint-presentatie</vt:lpstr>
      <vt:lpstr>Maak opgaven 29 t/m 33</vt:lpstr>
      <vt:lpstr>Maak opgave 34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38</cp:revision>
  <dcterms:created xsi:type="dcterms:W3CDTF">2013-11-15T15:05:42Z</dcterms:created>
  <dcterms:modified xsi:type="dcterms:W3CDTF">2017-10-23T11:12:36Z</dcterms:modified>
</cp:coreProperties>
</file>