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5" r:id="rId3"/>
    <p:sldId id="318" r:id="rId4"/>
    <p:sldId id="334" r:id="rId5"/>
    <p:sldId id="335" r:id="rId6"/>
    <p:sldId id="336" r:id="rId7"/>
    <p:sldId id="337" r:id="rId8"/>
    <p:sldId id="340" r:id="rId9"/>
    <p:sldId id="343" r:id="rId10"/>
    <p:sldId id="259" r:id="rId1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23-10-2017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23-10-2017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23-10-2017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23-10-2017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23-10-2017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23-10-2017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23-10-2017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23-10-2017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23-10-2017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23-10-2017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23-10-2017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899592" y="908720"/>
            <a:ext cx="75608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 smtClean="0"/>
              <a:t>LG41 IBS1.2 De bodem als basis</a:t>
            </a:r>
          </a:p>
          <a:p>
            <a:r>
              <a:rPr lang="nl-NL" sz="4000" dirty="0" smtClean="0"/>
              <a:t>Onderdeel tarief berekenen – les 1</a:t>
            </a: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252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gaan we vandaag doen?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Aanwezigheidsregistratie</a:t>
            </a:r>
          </a:p>
          <a:p>
            <a:r>
              <a:rPr lang="nl-NL" dirty="0" smtClean="0"/>
              <a:t>Tariefberekening hebben we nu globaal gehad</a:t>
            </a:r>
          </a:p>
          <a:p>
            <a:r>
              <a:rPr lang="nl-NL" dirty="0" smtClean="0"/>
              <a:t>In dit IBS:</a:t>
            </a:r>
          </a:p>
          <a:p>
            <a:pPr lvl="1"/>
            <a:r>
              <a:rPr lang="nl-NL" dirty="0" smtClean="0"/>
              <a:t>Verder inzoomen op (de kosten) voor onderhoud</a:t>
            </a:r>
          </a:p>
          <a:p>
            <a:pPr lvl="1"/>
            <a:r>
              <a:rPr lang="nl-NL" dirty="0" smtClean="0"/>
              <a:t>Arbeidsuren</a:t>
            </a:r>
          </a:p>
          <a:p>
            <a:pPr lvl="1"/>
            <a:r>
              <a:rPr lang="nl-NL" dirty="0" smtClean="0"/>
              <a:t>Arbeid eigen onderhoud</a:t>
            </a:r>
          </a:p>
          <a:p>
            <a:pPr lvl="1"/>
            <a:r>
              <a:rPr lang="nl-NL" dirty="0" smtClean="0"/>
              <a:t>Onderhoud en reparatie.</a:t>
            </a: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30701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Totale vaste kosten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Totale vaste kosten per jaar</a:t>
            </a:r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2195736" y="1930002"/>
            <a:ext cx="604867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dirty="0" smtClean="0"/>
              <a:t>Afschrijving per jaar</a:t>
            </a:r>
          </a:p>
          <a:p>
            <a:r>
              <a:rPr lang="nl-NL" dirty="0" smtClean="0"/>
              <a:t>Gemiddelde rentekosten per jaar</a:t>
            </a:r>
            <a:endParaRPr lang="nl-NL" dirty="0"/>
          </a:p>
          <a:p>
            <a:r>
              <a:rPr lang="nl-NL" dirty="0" smtClean="0"/>
              <a:t>Reparatie </a:t>
            </a:r>
            <a:r>
              <a:rPr lang="nl-NL" dirty="0"/>
              <a:t>en </a:t>
            </a:r>
            <a:r>
              <a:rPr lang="nl-NL" dirty="0" smtClean="0"/>
              <a:t>onderhoud</a:t>
            </a:r>
            <a:endParaRPr lang="nl-NL" dirty="0"/>
          </a:p>
          <a:p>
            <a:r>
              <a:rPr lang="nl-NL" dirty="0" smtClean="0"/>
              <a:t>Banden</a:t>
            </a:r>
            <a:endParaRPr lang="nl-NL" dirty="0"/>
          </a:p>
          <a:p>
            <a:r>
              <a:rPr lang="nl-NL" dirty="0"/>
              <a:t>Arbeid eigen </a:t>
            </a:r>
            <a:r>
              <a:rPr lang="nl-NL" dirty="0" smtClean="0"/>
              <a:t>onderhoud</a:t>
            </a:r>
            <a:endParaRPr lang="nl-NL" dirty="0"/>
          </a:p>
          <a:p>
            <a:r>
              <a:rPr lang="nl-NL" dirty="0"/>
              <a:t>Onroerend goed </a:t>
            </a:r>
          </a:p>
          <a:p>
            <a:r>
              <a:rPr lang="nl-NL" dirty="0" smtClean="0"/>
              <a:t>Verzekering</a:t>
            </a:r>
            <a:endParaRPr lang="nl-NL" dirty="0"/>
          </a:p>
          <a:p>
            <a:r>
              <a:rPr lang="nl-NL" u="sng" dirty="0"/>
              <a:t>Algemene kosten </a:t>
            </a:r>
            <a:r>
              <a:rPr lang="nl-NL" u="sng" dirty="0" smtClean="0"/>
              <a:t>                                                +</a:t>
            </a:r>
          </a:p>
          <a:p>
            <a:r>
              <a:rPr lang="nl-NL" dirty="0" smtClean="0"/>
              <a:t>Totale vaste kosten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70960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Variabele kosten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Brandstof</a:t>
            </a:r>
          </a:p>
          <a:p>
            <a:r>
              <a:rPr lang="nl-NL" dirty="0" smtClean="0"/>
              <a:t>Smeermiddelen</a:t>
            </a:r>
          </a:p>
          <a:p>
            <a:r>
              <a:rPr lang="nl-NL" b="1" dirty="0" smtClean="0"/>
              <a:t>Arbeid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11185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Arbeid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Loon</a:t>
            </a:r>
          </a:p>
          <a:p>
            <a:pPr lvl="1"/>
            <a:r>
              <a:rPr lang="nl-NL" dirty="0" smtClean="0"/>
              <a:t>Netto</a:t>
            </a:r>
          </a:p>
          <a:p>
            <a:pPr lvl="1"/>
            <a:r>
              <a:rPr lang="nl-NL" dirty="0" smtClean="0"/>
              <a:t>Bruto</a:t>
            </a:r>
          </a:p>
          <a:p>
            <a:pPr lvl="1"/>
            <a:r>
              <a:rPr lang="nl-NL" dirty="0" smtClean="0"/>
              <a:t>Loonkosten</a:t>
            </a:r>
          </a:p>
          <a:p>
            <a:r>
              <a:rPr lang="nl-NL" dirty="0" smtClean="0"/>
              <a:t>Uren</a:t>
            </a:r>
          </a:p>
          <a:p>
            <a:pPr lvl="1"/>
            <a:r>
              <a:rPr lang="nl-NL" dirty="0" smtClean="0"/>
              <a:t>In rekening te brengen</a:t>
            </a:r>
          </a:p>
          <a:p>
            <a:pPr lvl="1"/>
            <a:r>
              <a:rPr lang="nl-NL" dirty="0" smtClean="0"/>
              <a:t>Niet aanwezige uren</a:t>
            </a:r>
          </a:p>
          <a:p>
            <a:pPr lvl="1"/>
            <a:r>
              <a:rPr lang="nl-NL" dirty="0" smtClean="0"/>
              <a:t>Leegloopuren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31251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08588" y="1268760"/>
            <a:ext cx="6635080" cy="4929411"/>
          </a:xfrm>
        </p:spPr>
        <p:txBody>
          <a:bodyPr/>
          <a:lstStyle/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Nettoloon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Brutoloon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Loonkosten</a:t>
            </a:r>
            <a:endParaRPr lang="nl-NL" dirty="0"/>
          </a:p>
          <a:p>
            <a:pPr marL="0" indent="0">
              <a:buNone/>
            </a:pPr>
            <a:endParaRPr lang="nl-NL" dirty="0" smtClean="0"/>
          </a:p>
        </p:txBody>
      </p:sp>
      <p:sp>
        <p:nvSpPr>
          <p:cNvPr id="7" name="Gekromde PIJL-LINKS 6"/>
          <p:cNvSpPr/>
          <p:nvPr/>
        </p:nvSpPr>
        <p:spPr>
          <a:xfrm>
            <a:off x="4589252" y="4221088"/>
            <a:ext cx="792088" cy="1584176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9" name="Gekromde PIJL-RECHTS 8"/>
          <p:cNvSpPr/>
          <p:nvPr/>
        </p:nvSpPr>
        <p:spPr>
          <a:xfrm rot="10800000">
            <a:off x="4589252" y="2348880"/>
            <a:ext cx="792088" cy="172819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10" name="Tekstvak 9"/>
          <p:cNvSpPr txBox="1"/>
          <p:nvPr/>
        </p:nvSpPr>
        <p:spPr>
          <a:xfrm>
            <a:off x="5940152" y="2708920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/>
              <a:t>-</a:t>
            </a:r>
            <a:r>
              <a:rPr lang="nl-NL" sz="3600" dirty="0" smtClean="0"/>
              <a:t>30%</a:t>
            </a:r>
            <a:endParaRPr lang="nl-NL" sz="3600" dirty="0"/>
          </a:p>
        </p:txBody>
      </p:sp>
      <p:sp>
        <p:nvSpPr>
          <p:cNvPr id="11" name="Tekstvak 10"/>
          <p:cNvSpPr txBox="1"/>
          <p:nvPr/>
        </p:nvSpPr>
        <p:spPr>
          <a:xfrm>
            <a:off x="5966671" y="4581128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 smtClean="0"/>
              <a:t>+30%</a:t>
            </a:r>
            <a:endParaRPr lang="nl-NL" sz="3600" dirty="0"/>
          </a:p>
        </p:txBody>
      </p:sp>
    </p:spTree>
    <p:extLst>
      <p:ext uri="{BB962C8B-B14F-4D97-AF65-F5344CB8AC3E}">
        <p14:creationId xmlns:p14="http://schemas.microsoft.com/office/powerpoint/2010/main" val="275929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Maak opgaven </a:t>
            </a:r>
            <a:r>
              <a:rPr lang="nl-NL" dirty="0" smtClean="0"/>
              <a:t>29 </a:t>
            </a:r>
            <a:r>
              <a:rPr lang="nl-NL" dirty="0" smtClean="0"/>
              <a:t>t/m </a:t>
            </a:r>
            <a:r>
              <a:rPr lang="nl-NL" dirty="0" smtClean="0"/>
              <a:t>33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49188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Maak opgave </a:t>
            </a:r>
            <a:r>
              <a:rPr lang="nl-NL" dirty="0" smtClean="0"/>
              <a:t>34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Download hiervoor de cao die je kunt vinden op de Wikiwijs.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94923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Dat was ‘m!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Dagge bedankt zijt, da witte.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03344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747</TotalTime>
  <Words>137</Words>
  <Application>Microsoft Office PowerPoint</Application>
  <PresentationFormat>Diavoorstelling (4:3)</PresentationFormat>
  <Paragraphs>50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3" baseType="lpstr">
      <vt:lpstr>Arial</vt:lpstr>
      <vt:lpstr>Calibri</vt:lpstr>
      <vt:lpstr>Kantoorthema</vt:lpstr>
      <vt:lpstr>PowerPoint-presentatie</vt:lpstr>
      <vt:lpstr>Wat gaan we vandaag doen?</vt:lpstr>
      <vt:lpstr>Totale vaste kosten</vt:lpstr>
      <vt:lpstr>Variabele kosten</vt:lpstr>
      <vt:lpstr>Arbeid</vt:lpstr>
      <vt:lpstr>PowerPoint-presentatie</vt:lpstr>
      <vt:lpstr>Maak opgaven 29 t/m 33</vt:lpstr>
      <vt:lpstr>Maak opgave 34</vt:lpstr>
      <vt:lpstr>Dat was ‘m!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38</cp:revision>
  <dcterms:created xsi:type="dcterms:W3CDTF">2013-11-15T15:05:42Z</dcterms:created>
  <dcterms:modified xsi:type="dcterms:W3CDTF">2017-10-23T11:12:36Z</dcterms:modified>
</cp:coreProperties>
</file>